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A521D-20CE-4E79-9433-CDFCB30E8EB2}" type="datetimeFigureOut">
              <a:rPr lang="es-ES" smtClean="0"/>
              <a:t>21/07/2016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66515-093D-4D9C-9326-2164BC8C79E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ECFA2-324B-4370-B6DD-F3889479146C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BE7-33CE-4686-83F0-73C2D1563892}" type="datetimeFigureOut">
              <a:rPr lang="es-ES" smtClean="0"/>
              <a:t>21/07/2016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E9C2-4BD3-4E53-A742-8488AF1623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BE7-33CE-4686-83F0-73C2D1563892}" type="datetimeFigureOut">
              <a:rPr lang="es-ES" smtClean="0"/>
              <a:t>21/07/2016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E9C2-4BD3-4E53-A742-8488AF1623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BE7-33CE-4686-83F0-73C2D1563892}" type="datetimeFigureOut">
              <a:rPr lang="es-ES" smtClean="0"/>
              <a:t>21/07/2016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E9C2-4BD3-4E53-A742-8488AF1623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5420" y="657225"/>
            <a:ext cx="8316579" cy="467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420" y="1089284"/>
            <a:ext cx="8316579" cy="392393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 descr="M:\Projects Mobility Forum\EMW\2015-2017\3 - Support to EMW Activities\Communication Toolkit\2016 Communication Toolkit\#04 FOOTER (and EU Emblem)\footer-full-blan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122"/>
          <a:stretch/>
        </p:blipFill>
        <p:spPr bwMode="auto">
          <a:xfrm>
            <a:off x="-878" y="5157240"/>
            <a:ext cx="9144000" cy="17007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M:\Projects Mobility Forum\EMW\2015-2017\3 - Support to EMW Activities\Communication Toolkit\2016 Communication Toolkit\#04 FOOTER (and EU Emblem)\EU Emblem low re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83" y="5994001"/>
            <a:ext cx="646317" cy="43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337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BE7-33CE-4686-83F0-73C2D1563892}" type="datetimeFigureOut">
              <a:rPr lang="es-ES" smtClean="0"/>
              <a:t>21/07/2016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E9C2-4BD3-4E53-A742-8488AF1623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BE7-33CE-4686-83F0-73C2D1563892}" type="datetimeFigureOut">
              <a:rPr lang="es-ES" smtClean="0"/>
              <a:t>21/07/2016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E9C2-4BD3-4E53-A742-8488AF1623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BE7-33CE-4686-83F0-73C2D1563892}" type="datetimeFigureOut">
              <a:rPr lang="es-ES" smtClean="0"/>
              <a:t>21/07/2016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E9C2-4BD3-4E53-A742-8488AF1623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BE7-33CE-4686-83F0-73C2D1563892}" type="datetimeFigureOut">
              <a:rPr lang="es-ES" smtClean="0"/>
              <a:t>21/07/2016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E9C2-4BD3-4E53-A742-8488AF1623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BE7-33CE-4686-83F0-73C2D1563892}" type="datetimeFigureOut">
              <a:rPr lang="es-ES" smtClean="0"/>
              <a:t>21/07/2016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E9C2-4BD3-4E53-A742-8488AF1623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BE7-33CE-4686-83F0-73C2D1563892}" type="datetimeFigureOut">
              <a:rPr lang="es-ES" smtClean="0"/>
              <a:t>21/07/2016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E9C2-4BD3-4E53-A742-8488AF1623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BE7-33CE-4686-83F0-73C2D1563892}" type="datetimeFigureOut">
              <a:rPr lang="es-ES" smtClean="0"/>
              <a:t>21/07/2016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E9C2-4BD3-4E53-A742-8488AF1623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3BE7-33CE-4686-83F0-73C2D1563892}" type="datetimeFigureOut">
              <a:rPr lang="es-ES" smtClean="0"/>
              <a:t>21/07/2016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E9C2-4BD3-4E53-A742-8488AF1623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43BE7-33CE-4686-83F0-73C2D1563892}" type="datetimeFigureOut">
              <a:rPr lang="es-ES" smtClean="0"/>
              <a:t>21/07/2016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E9C2-4BD3-4E53-A742-8488AF1623D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/>
          <p:cNvSpPr/>
          <p:nvPr/>
        </p:nvSpPr>
        <p:spPr>
          <a:xfrm>
            <a:off x="0" y="720100"/>
            <a:ext cx="9144000" cy="46806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6" descr="em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70" t="57351" r="1872"/>
          <a:stretch>
            <a:fillRect/>
          </a:stretch>
        </p:blipFill>
        <p:spPr>
          <a:xfrm>
            <a:off x="0" y="4322262"/>
            <a:ext cx="9144000" cy="2302658"/>
          </a:xfrm>
          <a:prstGeom prst="rect">
            <a:avLst/>
          </a:prstGeom>
        </p:spPr>
      </p:pic>
      <p:sp>
        <p:nvSpPr>
          <p:cNvPr id="40" name="39 Rectángulo"/>
          <p:cNvSpPr/>
          <p:nvPr/>
        </p:nvSpPr>
        <p:spPr>
          <a:xfrm>
            <a:off x="3923910" y="5400750"/>
            <a:ext cx="5220090" cy="93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E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34 Imagen" descr="co-funded-cosme-horiz_en.jpg"/>
          <p:cNvPicPr>
            <a:picLocks noChangeAspect="1"/>
          </p:cNvPicPr>
          <p:nvPr/>
        </p:nvPicPr>
        <p:blipFill>
          <a:blip r:embed="rId4" cstate="print"/>
          <a:srcRect l="32738" r="-16072" b="71081"/>
          <a:stretch>
            <a:fillRect/>
          </a:stretch>
        </p:blipFill>
        <p:spPr>
          <a:xfrm>
            <a:off x="4596003" y="6048840"/>
            <a:ext cx="5376747" cy="5760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4848" y="4826332"/>
            <a:ext cx="2964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E579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mobility. Strong economy.</a:t>
            </a:r>
            <a:endParaRPr lang="en-GB" sz="1400" b="1" dirty="0">
              <a:solidFill>
                <a:srgbClr val="5DBBE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381" y="5050056"/>
            <a:ext cx="16097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i="1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www.mobilityweek.eu</a:t>
            </a:r>
            <a:endParaRPr lang="en-GB" sz="1050" b="1" i="1" dirty="0">
              <a:solidFill>
                <a:srgbClr val="16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 descr="M:\Projects Mobility Forum\EMW\2015-2017\3 - Support to EMW Activities\Communication Toolkit\2016 Communication Toolkit\# EMW_illustrations\03-People\01-Biker_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50" y="3458142"/>
            <a:ext cx="2442648" cy="18689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M:\Projects Mobility Forum\EMW\2015-2017\3 - Support to EMW Activities\Communication Toolkit\2016 Communication Toolkit\# EMW_illustrations\03-People\07-Skat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0" y="3674172"/>
            <a:ext cx="1080150" cy="1158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3"/>
          <p:cNvSpPr txBox="1"/>
          <p:nvPr/>
        </p:nvSpPr>
        <p:spPr>
          <a:xfrm>
            <a:off x="6907077" y="721762"/>
            <a:ext cx="1907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15811" y="1009802"/>
            <a:ext cx="2704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EMW</a:t>
            </a:r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greenways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32 Imagen" descr="logoEGWA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50" y="5805330"/>
            <a:ext cx="2448340" cy="519345"/>
          </a:xfrm>
          <a:prstGeom prst="rect">
            <a:avLst/>
          </a:prstGeom>
        </p:spPr>
      </p:pic>
      <p:pic>
        <p:nvPicPr>
          <p:cNvPr id="34" name="33 Imagen" descr="co-funded-cosme-horiz_en.jpg"/>
          <p:cNvPicPr>
            <a:picLocks noChangeAspect="1"/>
          </p:cNvPicPr>
          <p:nvPr/>
        </p:nvPicPr>
        <p:blipFill>
          <a:blip r:embed="rId4" cstate="print"/>
          <a:srcRect r="67262" b="4634"/>
          <a:stretch>
            <a:fillRect/>
          </a:stretch>
        </p:blipFill>
        <p:spPr>
          <a:xfrm>
            <a:off x="8100490" y="5762462"/>
            <a:ext cx="792110" cy="474928"/>
          </a:xfrm>
          <a:prstGeom prst="rect">
            <a:avLst/>
          </a:prstGeom>
        </p:spPr>
      </p:pic>
      <p:sp>
        <p:nvSpPr>
          <p:cNvPr id="37" name="TextBox 23"/>
          <p:cNvSpPr txBox="1"/>
          <p:nvPr/>
        </p:nvSpPr>
        <p:spPr>
          <a:xfrm>
            <a:off x="6838957" y="1369852"/>
            <a:ext cx="1981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hashtag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11"/>
          <p:cNvSpPr txBox="1"/>
          <p:nvPr/>
        </p:nvSpPr>
        <p:spPr>
          <a:xfrm>
            <a:off x="395420" y="5258392"/>
            <a:ext cx="24336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i="1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www.aevv-egwa.org/mobility-week/</a:t>
            </a:r>
            <a:endParaRPr lang="en-GB" sz="1050" b="1" i="1" dirty="0">
              <a:solidFill>
                <a:srgbClr val="16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27 Imagen" descr="social-icons-2.png"/>
          <p:cNvPicPr>
            <a:picLocks noChangeAspect="1"/>
          </p:cNvPicPr>
          <p:nvPr/>
        </p:nvPicPr>
        <p:blipFill>
          <a:blip r:embed="rId8" cstate="print"/>
          <a:srcRect t="54543" r="53809" b="-2068"/>
          <a:stretch>
            <a:fillRect/>
          </a:stretch>
        </p:blipFill>
        <p:spPr>
          <a:xfrm>
            <a:off x="7922272" y="285486"/>
            <a:ext cx="1186358" cy="436276"/>
          </a:xfrm>
          <a:prstGeom prst="rect">
            <a:avLst/>
          </a:prstGeom>
        </p:spPr>
      </p:pic>
      <p:pic>
        <p:nvPicPr>
          <p:cNvPr id="29" name="28 Imagen" descr="social-icons-2.png"/>
          <p:cNvPicPr>
            <a:picLocks noChangeAspect="1"/>
          </p:cNvPicPr>
          <p:nvPr/>
        </p:nvPicPr>
        <p:blipFill>
          <a:blip r:embed="rId8" cstate="print"/>
          <a:srcRect r="-425" b="48618"/>
          <a:stretch>
            <a:fillRect/>
          </a:stretch>
        </p:blipFill>
        <p:spPr>
          <a:xfrm>
            <a:off x="5220090" y="217692"/>
            <a:ext cx="2579254" cy="471688"/>
          </a:xfrm>
          <a:prstGeom prst="rect">
            <a:avLst/>
          </a:prstGeom>
        </p:spPr>
      </p:pic>
      <p:sp>
        <p:nvSpPr>
          <p:cNvPr id="30" name="TextBox 12"/>
          <p:cNvSpPr txBox="1"/>
          <p:nvPr/>
        </p:nvSpPr>
        <p:spPr>
          <a:xfrm>
            <a:off x="340143" y="301329"/>
            <a:ext cx="303929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spc="-150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en-GB" sz="2000" b="1" spc="-150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en-GB" sz="2000" spc="-150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endParaRPr lang="en-GB" sz="2000" spc="-150" dirty="0">
              <a:solidFill>
                <a:srgbClr val="16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323410" y="537096"/>
            <a:ext cx="176650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16-22 SEPTEMBER 2016</a:t>
            </a:r>
            <a:endParaRPr lang="en-GB" sz="1200" dirty="0">
              <a:solidFill>
                <a:srgbClr val="164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22"/>
          <p:cNvSpPr txBox="1"/>
          <p:nvPr/>
        </p:nvSpPr>
        <p:spPr>
          <a:xfrm>
            <a:off x="2555720" y="2132820"/>
            <a:ext cx="4248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visuals HERE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ICI</a:t>
            </a:r>
          </a:p>
          <a:p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imagen AQUí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323528" y="744959"/>
            <a:ext cx="300633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en-GB" sz="20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GREENAYS</a:t>
            </a:r>
            <a:r>
              <a:rPr lang="en-GB" sz="2000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en-GB" sz="20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0" y="6309400"/>
            <a:ext cx="9144000" cy="36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This activity is organized in the framework of the Greenways Outdoor  Project. </a:t>
            </a:r>
          </a:p>
        </p:txBody>
      </p:sp>
      <p:sp>
        <p:nvSpPr>
          <p:cNvPr id="39" name="Rectangle 27"/>
          <p:cNvSpPr/>
          <p:nvPr/>
        </p:nvSpPr>
        <p:spPr>
          <a:xfrm>
            <a:off x="395420" y="5733320"/>
            <a:ext cx="1124341" cy="576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28"/>
          <p:cNvSpPr/>
          <p:nvPr/>
        </p:nvSpPr>
        <p:spPr>
          <a:xfrm>
            <a:off x="1647409" y="5733320"/>
            <a:ext cx="1124341" cy="576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32" descr="EGW - JEVV - DEVV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28" t="4183" r="6368" b="66367"/>
          <a:stretch/>
        </p:blipFill>
        <p:spPr>
          <a:xfrm>
            <a:off x="3347830" y="5445280"/>
            <a:ext cx="1629910" cy="1109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6042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44</Words>
  <Application>Microsoft Office PowerPoint</Application>
  <PresentationFormat>Presentación en pantalla (4:3)</PresentationFormat>
  <Paragraphs>16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Company>ffe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becaVerdes2</dc:creator>
  <cp:lastModifiedBy>becaVerdes2</cp:lastModifiedBy>
  <cp:revision>4</cp:revision>
  <dcterms:created xsi:type="dcterms:W3CDTF">2016-07-21T10:18:18Z</dcterms:created>
  <dcterms:modified xsi:type="dcterms:W3CDTF">2016-07-21T11:05:49Z</dcterms:modified>
</cp:coreProperties>
</file>