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75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297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676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06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30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29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91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88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889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89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50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B3960-011D-4384-A19F-7CA4AA9ED387}" type="datetimeFigureOut">
              <a:rPr lang="es-ES" smtClean="0"/>
              <a:t>16/09/2016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D380E-428E-4104-89A3-ABC4FA53CB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05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nways4all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-1" y="5866626"/>
            <a:ext cx="914400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</a:t>
            </a:r>
            <a:endParaRPr kumimoji="0" lang="es-ES" alt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5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6115050"/>
            <a:ext cx="24479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757159" y="6302589"/>
            <a:ext cx="1742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</a:pP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s-ES" alt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www.greenways4all.org</a:t>
            </a:r>
            <a:endParaRPr kumimoji="0" lang="es-ES" alt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838700" algn="l"/>
              </a:tabLst>
            </a:pPr>
            <a:endParaRPr kumimoji="0" lang="es-ES" alt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6" name="Imagen 15" descr="logoegwa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270510"/>
            <a:ext cx="2463800" cy="525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7248" y="244725"/>
            <a:ext cx="1902936" cy="84235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14542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Direction -EGWA</dc:creator>
  <cp:lastModifiedBy>Direction -EGWA</cp:lastModifiedBy>
  <cp:revision>1</cp:revision>
  <dcterms:created xsi:type="dcterms:W3CDTF">2016-09-16T10:05:10Z</dcterms:created>
  <dcterms:modified xsi:type="dcterms:W3CDTF">2016-09-16T10:06:07Z</dcterms:modified>
</cp:coreProperties>
</file>